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ource Code Pro"/>
      <p:regular r:id="rId14"/>
      <p:bold r:id="rId15"/>
      <p:italic r:id="rId16"/>
      <p:boldItalic r:id="rId17"/>
    </p:embeddedFont>
    <p:embeddedFont>
      <p:font typeface="Old Standard TT"/>
      <p:regular r:id="rId18"/>
      <p:bold r:id="rId19"/>
      <p: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17" Type="http://schemas.openxmlformats.org/officeDocument/2006/relationships/font" Target="fonts/SourceCodePro-boldItalic.fntdata"/><Relationship Id="rId16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ldStandardTT-bold.fntdata"/><Relationship Id="rId6" Type="http://schemas.openxmlformats.org/officeDocument/2006/relationships/slide" Target="slides/slide1.xml"/><Relationship Id="rId18" Type="http://schemas.openxmlformats.org/officeDocument/2006/relationships/font" Target="fonts/OldStandardT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76be5bd9d_1_4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76be5bd9d_1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AUTOLAYOUT"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0" y="0"/>
            <a:ext cx="35127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>
            <p:ph type="title"/>
          </p:nvPr>
        </p:nvSpPr>
        <p:spPr>
          <a:xfrm>
            <a:off x="311700" y="307825"/>
            <a:ext cx="2631900" cy="4316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4011825" y="364950"/>
            <a:ext cx="4850400" cy="4259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hyperlink" Target="mailto:adriansanchezlara@gmail.com" TargetMode="External"/><Relationship Id="rId5" Type="http://schemas.openxmlformats.org/officeDocument/2006/relationships/hyperlink" Target="mailto:mailoji20@gmail.com" TargetMode="External"/><Relationship Id="rId6" Type="http://schemas.openxmlformats.org/officeDocument/2006/relationships/hyperlink" Target="mailto:carlos_marchena_torres@hotmail.com" TargetMode="External"/><Relationship Id="rId7" Type="http://schemas.openxmlformats.org/officeDocument/2006/relationships/hyperlink" Target="mailto:aciegoe@gmail.com" TargetMode="External"/><Relationship Id="rId8" Type="http://schemas.openxmlformats.org/officeDocument/2006/relationships/hyperlink" Target="mailto:pprats1@xtec.cat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2"/>
                </a:solidFill>
              </a:rPr>
              <a:t>Peludets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6" name="Google Shape;66;p14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</a:t>
            </a:r>
            <a:r>
              <a:rPr lang="es"/>
              <a:t>l segon millor amic de la teva mascota.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Algunes dades sobre nosaltres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Som un grup d'estudiants de l'IES Badia compost per: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Adrián Sánchez : Perfeccionista, treballador i especialista en BackEnd.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Carlos Marchena: Senzill, curiós i amant de la tecnologia.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Erick Aciego: Somiador i sempre amb ganes de tirar del carro.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Aitor López: Entusiasta, i sempre amb sempre ganes de continuar formant-se.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Pol Prats: Tutor.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Google Shape;77;p16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Aptituds i experiència</a:t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Disseny 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animació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Experiència de l'usuari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PHP, MYSQL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CSS,JS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Mostres de Peludets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Pots trobar Peludets en: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V</a:t>
            </a:r>
            <a:r>
              <a:rPr lang="es"/>
              <a:t>ersió web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Versió escriptori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Versió </a:t>
            </a:r>
            <a:r>
              <a:rPr lang="es"/>
              <a:t>Android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6275" y="980350"/>
            <a:ext cx="4183725" cy="23098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Peludets</a:t>
            </a:r>
            <a:endParaRPr/>
          </a:p>
        </p:txBody>
      </p:sp>
      <p:pic>
        <p:nvPicPr>
          <p:cNvPr descr="Ordenador portátil Chromebook abierto"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egro en posición vertical" id="100" name="Google Shape;10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4800" y="1790500"/>
            <a:ext cx="1511999" cy="273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19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" name="Google Shape;107;p19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" name="Google Shape;108;p19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lt2"/>
                </a:solidFill>
              </a:rPr>
              <a:t>Home</a:t>
            </a:r>
            <a:endParaRPr b="1" sz="2100">
              <a:solidFill>
                <a:schemeClr val="lt2"/>
              </a:solidFill>
            </a:endParaRPr>
          </a:p>
        </p:txBody>
      </p:sp>
      <p:sp>
        <p:nvSpPr>
          <p:cNvPr id="109" name="Google Shape;109;p19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200"/>
              <a:t>Pàgina d'inici on tots els peludets et donem la benvinguda.</a:t>
            </a:r>
            <a:endParaRPr sz="1200"/>
          </a:p>
        </p:txBody>
      </p:sp>
      <p:sp>
        <p:nvSpPr>
          <p:cNvPr id="110" name="Google Shape;110;p19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lt2"/>
                </a:solidFill>
              </a:rPr>
              <a:t>Explorador</a:t>
            </a:r>
            <a:endParaRPr b="1" sz="2100">
              <a:solidFill>
                <a:schemeClr val="lt2"/>
              </a:solidFill>
            </a:endParaRPr>
          </a:p>
        </p:txBody>
      </p:sp>
      <p:sp>
        <p:nvSpPr>
          <p:cNvPr id="111" name="Google Shape;111;p19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200"/>
              <a:t>Podràs trobar llocs d'interès, parcs.També els nostres afiliats a peludets hi trobaran treballs disponibles</a:t>
            </a:r>
            <a:endParaRPr sz="1200"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425" y="397950"/>
            <a:ext cx="3882575" cy="3046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2575" y="408675"/>
            <a:ext cx="3882576" cy="304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20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" name="Google Shape;119;p20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" name="Google Shape;120;p20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lt2"/>
                </a:solidFill>
              </a:rPr>
              <a:t>Comunitat</a:t>
            </a:r>
            <a:endParaRPr b="1" sz="2100">
              <a:solidFill>
                <a:schemeClr val="lt2"/>
              </a:solidFill>
            </a:endParaRPr>
          </a:p>
        </p:txBody>
      </p:sp>
      <p:sp>
        <p:nvSpPr>
          <p:cNvPr id="121" name="Google Shape;121;p20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200"/>
              <a:t>Trobaràs, tot tipus de persones oferint els seus serveis, i habilitats.</a:t>
            </a:r>
            <a:endParaRPr sz="1200"/>
          </a:p>
        </p:txBody>
      </p:sp>
      <p:sp>
        <p:nvSpPr>
          <p:cNvPr id="122" name="Google Shape;122;p20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lt2"/>
                </a:solidFill>
              </a:rPr>
              <a:t>Perfil</a:t>
            </a:r>
            <a:endParaRPr b="1" sz="2100">
              <a:solidFill>
                <a:schemeClr val="lt2"/>
              </a:solidFill>
            </a:endParaRPr>
          </a:p>
        </p:txBody>
      </p:sp>
      <p:sp>
        <p:nvSpPr>
          <p:cNvPr id="123" name="Google Shape;123;p20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200"/>
              <a:t>En el perfil de Peludets, rebràs tota la informació pertinent relacionada amb els teus treballs, i podràs fer modificacions sobre la teva imatge.</a:t>
            </a:r>
            <a:endParaRPr sz="1200"/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425" y="362600"/>
            <a:ext cx="3890999" cy="285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1300" y="362600"/>
            <a:ext cx="3891002" cy="2857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29682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>
            <p:ph type="title"/>
          </p:nvPr>
        </p:nvSpPr>
        <p:spPr>
          <a:xfrm>
            <a:off x="311700" y="307825"/>
            <a:ext cx="2631900" cy="43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Contacte</a:t>
            </a:r>
            <a:endParaRPr/>
          </a:p>
        </p:txBody>
      </p:sp>
      <p:sp>
        <p:nvSpPr>
          <p:cNvPr id="132" name="Google Shape;132;p21"/>
          <p:cNvSpPr txBox="1"/>
          <p:nvPr>
            <p:ph idx="1" type="body"/>
          </p:nvPr>
        </p:nvSpPr>
        <p:spPr>
          <a:xfrm>
            <a:off x="5533800" y="83625"/>
            <a:ext cx="3328500" cy="45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5400"/>
              <a:t>A</a:t>
            </a:r>
            <a:r>
              <a:rPr b="1" lang="es" sz="4900"/>
              <a:t>drián Sánchez Lara</a:t>
            </a:r>
            <a:endParaRPr sz="4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4900" u="sng">
                <a:solidFill>
                  <a:schemeClr val="hlink"/>
                </a:solidFill>
                <a:hlinkClick r:id="rId4"/>
              </a:rPr>
              <a:t>adriansanchezlara@gmail.com</a:t>
            </a:r>
            <a:endParaRPr sz="3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4900"/>
              <a:t>Aitor López Jiménez</a:t>
            </a:r>
            <a:endParaRPr b="1" sz="4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4900" u="sng">
                <a:solidFill>
                  <a:schemeClr val="hlink"/>
                </a:solidFill>
                <a:hlinkClick r:id="rId5"/>
              </a:rPr>
              <a:t>mailoji20@gmail.com</a:t>
            </a:r>
            <a:endParaRPr sz="4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4900"/>
              <a:t>Carlos Marchena Torres</a:t>
            </a:r>
            <a:endParaRPr sz="4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4900" u="sng">
                <a:solidFill>
                  <a:schemeClr val="hlink"/>
                </a:solidFill>
                <a:hlinkClick r:id="rId6"/>
              </a:rPr>
              <a:t>carlos_marchena_torres@hotmail.com</a:t>
            </a:r>
            <a:endParaRPr sz="4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4900"/>
              <a:t>Erick Aciego Marin</a:t>
            </a:r>
            <a:endParaRPr b="1" sz="4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4900" u="sng">
                <a:solidFill>
                  <a:schemeClr val="hlink"/>
                </a:solidFill>
                <a:hlinkClick r:id="rId7"/>
              </a:rPr>
              <a:t>aciegoe@gmail.com</a:t>
            </a:r>
            <a:endParaRPr sz="4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s" sz="4900"/>
              <a:t>Pol Prats Ferrer</a:t>
            </a:r>
            <a:endParaRPr b="1" sz="4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4900" u="sng">
                <a:solidFill>
                  <a:schemeClr val="hlink"/>
                </a:solidFill>
                <a:hlinkClick r:id="rId8"/>
              </a:rPr>
              <a:t>pprats1@xtec.cat</a:t>
            </a:r>
            <a:endParaRPr sz="4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4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5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